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8766-EC30-4772-AABF-8117F53A810B}" type="datetimeFigureOut">
              <a:rPr lang="en-US" smtClean="0"/>
              <a:t>5/4/2011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05A57-2D03-4873-9F53-5976E80A578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8766-EC30-4772-AABF-8117F53A810B}" type="datetimeFigureOut">
              <a:rPr lang="en-US" smtClean="0"/>
              <a:t>5/4/2011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05A57-2D03-4873-9F53-5976E80A57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8766-EC30-4772-AABF-8117F53A810B}" type="datetimeFigureOut">
              <a:rPr lang="en-US" smtClean="0"/>
              <a:t>5/4/2011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05A57-2D03-4873-9F53-5976E80A57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8766-EC30-4772-AABF-8117F53A810B}" type="datetimeFigureOut">
              <a:rPr lang="en-US" smtClean="0"/>
              <a:t>5/4/2011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05A57-2D03-4873-9F53-5976E80A57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8766-EC30-4772-AABF-8117F53A810B}" type="datetimeFigureOut">
              <a:rPr lang="en-US" smtClean="0"/>
              <a:t>5/4/2011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05A57-2D03-4873-9F53-5976E80A578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8766-EC30-4772-AABF-8117F53A810B}" type="datetimeFigureOut">
              <a:rPr lang="en-US" smtClean="0"/>
              <a:t>5/4/2011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05A57-2D03-4873-9F53-5976E80A57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8766-EC30-4772-AABF-8117F53A810B}" type="datetimeFigureOut">
              <a:rPr lang="en-US" smtClean="0"/>
              <a:t>5/4/2011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05A57-2D03-4873-9F53-5976E80A57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8766-EC30-4772-AABF-8117F53A810B}" type="datetimeFigureOut">
              <a:rPr lang="en-US" smtClean="0"/>
              <a:t>5/4/2011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205A57-2D03-4873-9F53-5976E80A578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8766-EC30-4772-AABF-8117F53A810B}" type="datetimeFigureOut">
              <a:rPr lang="en-US" smtClean="0"/>
              <a:t>5/4/2011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05A57-2D03-4873-9F53-5976E80A57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8766-EC30-4772-AABF-8117F53A810B}" type="datetimeFigureOut">
              <a:rPr lang="en-US" smtClean="0"/>
              <a:t>5/4/2011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7205A57-2D03-4873-9F53-5976E80A57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5518766-EC30-4772-AABF-8117F53A810B}" type="datetimeFigureOut">
              <a:rPr lang="en-US" smtClean="0"/>
              <a:t>5/4/2011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05A57-2D03-4873-9F53-5976E80A57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5518766-EC30-4772-AABF-8117F53A810B}" type="datetimeFigureOut">
              <a:rPr lang="en-US" smtClean="0"/>
              <a:t>5/4/2011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7205A57-2D03-4873-9F53-5976E80A578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Multi-agent simulation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Home Depot Center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Multi-Agent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System composed of multiple interacting intelligent agents</a:t>
            </a:r>
          </a:p>
          <a:p>
            <a:pPr lvl="1"/>
            <a:r>
              <a:rPr lang="en-US" dirty="0" smtClean="0"/>
              <a:t>Each agent represents an “individual” person</a:t>
            </a:r>
          </a:p>
          <a:p>
            <a:pPr lvl="2"/>
            <a:r>
              <a:rPr lang="en-US" dirty="0" smtClean="0"/>
              <a:t>Civilians</a:t>
            </a:r>
          </a:p>
          <a:p>
            <a:pPr lvl="2"/>
            <a:r>
              <a:rPr lang="en-US" dirty="0" smtClean="0"/>
              <a:t>Police</a:t>
            </a:r>
          </a:p>
          <a:p>
            <a:pPr lvl="2"/>
            <a:r>
              <a:rPr lang="en-US" dirty="0" smtClean="0"/>
              <a:t>Fire/Medical Personnel</a:t>
            </a:r>
          </a:p>
          <a:p>
            <a:pPr lvl="2"/>
            <a:r>
              <a:rPr lang="en-US" dirty="0" smtClean="0"/>
              <a:t>Insurgents</a:t>
            </a:r>
          </a:p>
          <a:p>
            <a:pPr lvl="1"/>
            <a:r>
              <a:rPr lang="en-US" dirty="0" smtClean="0"/>
              <a:t>Typically involve a certain terrain or specific facility/location</a:t>
            </a:r>
          </a:p>
          <a:p>
            <a:pPr lvl="2"/>
            <a:r>
              <a:rPr lang="en-US" dirty="0" smtClean="0"/>
              <a:t>Extensive background knowledge of area must be known prior</a:t>
            </a:r>
          </a:p>
          <a:p>
            <a:pPr lvl="2"/>
            <a:r>
              <a:rPr lang="en-US" dirty="0" smtClean="0"/>
              <a:t>Scenarios must be able to fit all other situations (locations change, concepts do not)</a:t>
            </a:r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Multi-Agent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Systems are used to simulate events that are otherwise impossible or impractical to simulate in real life</a:t>
            </a:r>
          </a:p>
          <a:p>
            <a:r>
              <a:rPr lang="en-US" dirty="0" smtClean="0"/>
              <a:t>Utilizes Agent-Based Modeling</a:t>
            </a:r>
          </a:p>
          <a:p>
            <a:pPr lvl="1"/>
            <a:r>
              <a:rPr lang="en-US" dirty="0" smtClean="0"/>
              <a:t>Kept as basic as possible in an effort to generalize certain events</a:t>
            </a:r>
          </a:p>
          <a:p>
            <a:pPr lvl="2"/>
            <a:r>
              <a:rPr lang="en-US" dirty="0" smtClean="0"/>
              <a:t>In some situations, high-resolution events require a larger amount of computation, making them impractical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le:IntelligentAgent-Learn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371600"/>
            <a:ext cx="6837946" cy="419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Pythagoras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72000" cy="5029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Agent-Based Model</a:t>
            </a:r>
          </a:p>
          <a:p>
            <a:pPr lvl="1"/>
            <a:r>
              <a:rPr lang="en-US" dirty="0" smtClean="0"/>
              <a:t>Incorporates soft rules to distinguish unique agents</a:t>
            </a:r>
          </a:p>
          <a:p>
            <a:pPr lvl="1"/>
            <a:r>
              <a:rPr lang="en-US" dirty="0" smtClean="0"/>
              <a:t>Includes the concept of affiliation</a:t>
            </a:r>
          </a:p>
          <a:p>
            <a:pPr lvl="1"/>
            <a:r>
              <a:rPr lang="en-US" dirty="0" smtClean="0"/>
              <a:t>Uses desires to motivate agents into moving and shooting</a:t>
            </a:r>
          </a:p>
          <a:p>
            <a:pPr lvl="2"/>
            <a:r>
              <a:rPr lang="en-US" dirty="0" smtClean="0"/>
              <a:t>Desires are capable of changing through multiple factors (charismatic, hierarchical, etc.)</a:t>
            </a:r>
          </a:p>
          <a:p>
            <a:pPr lvl="1"/>
            <a:r>
              <a:rPr lang="en-US" dirty="0" smtClean="0"/>
              <a:t>Allows for behavior-changing events and actions</a:t>
            </a:r>
          </a:p>
          <a:p>
            <a:pPr lvl="1"/>
            <a:r>
              <a:rPr lang="en-US" dirty="0" smtClean="0"/>
              <a:t>Retains traditional weapons, sensors, and terrain</a:t>
            </a:r>
          </a:p>
          <a:p>
            <a:r>
              <a:rPr lang="en-US" dirty="0" smtClean="0"/>
              <a:t>Open-Source Software</a:t>
            </a:r>
          </a:p>
          <a:p>
            <a:r>
              <a:rPr lang="en-US" dirty="0" smtClean="0"/>
              <a:t>Refinement of the U.S. Marine Corps </a:t>
            </a:r>
            <a:r>
              <a:rPr lang="en-US" dirty="0" err="1" smtClean="0"/>
              <a:t>Warfighting</a:t>
            </a:r>
            <a:r>
              <a:rPr lang="en-US" dirty="0" smtClean="0"/>
              <a:t> Laboratory’s Project Albert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102402" name="Picture 2"/>
          <p:cNvPicPr>
            <a:picLocks noChangeAspect="1" noChangeArrowheads="1"/>
          </p:cNvPicPr>
          <p:nvPr/>
        </p:nvPicPr>
        <p:blipFill>
          <a:blip r:embed="rId2" cstate="print"/>
          <a:srcRect l="39375" t="33000" r="40625" b="37000"/>
          <a:stretch>
            <a:fillRect/>
          </a:stretch>
        </p:blipFill>
        <p:spPr bwMode="auto">
          <a:xfrm>
            <a:off x="5334000" y="2057400"/>
            <a:ext cx="349504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SACNAS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abstract will be submitted utilizing the Pythagoras ABM to simulate a vignette </a:t>
            </a:r>
          </a:p>
          <a:p>
            <a:r>
              <a:rPr lang="en-US" dirty="0" smtClean="0"/>
              <a:t>A crisis event will be simulated at the Home Depot Center</a:t>
            </a:r>
          </a:p>
          <a:p>
            <a:r>
              <a:rPr lang="en-US" dirty="0" smtClean="0"/>
              <a:t>Simulation will begin at the start of a specific event</a:t>
            </a:r>
          </a:p>
          <a:p>
            <a:pPr lvl="1"/>
            <a:r>
              <a:rPr lang="en-US" dirty="0" smtClean="0"/>
              <a:t>Will not </a:t>
            </a:r>
            <a:r>
              <a:rPr lang="en-US" smtClean="0"/>
              <a:t>be event-driven 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60</TotalTime>
  <Words>217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Technic</vt:lpstr>
      <vt:lpstr>Multi-agent simulation</vt:lpstr>
      <vt:lpstr>Multi-Agent Simulation</vt:lpstr>
      <vt:lpstr>Multi-Agent Simulation</vt:lpstr>
      <vt:lpstr>Slide 4</vt:lpstr>
      <vt:lpstr>Pythagoras</vt:lpstr>
      <vt:lpstr>SACNAS 2011</vt:lpstr>
    </vt:vector>
  </TitlesOfParts>
  <Company>Student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Multi-agent simulation</dc:title>
  <dc:creator>Jesse Navas</dc:creator>
  <cp:lastModifiedBy>Jesse Navas</cp:lastModifiedBy>
  <cp:revision>9</cp:revision>
  <dcterms:created xsi:type="dcterms:W3CDTF">2011-05-04T23:25:17Z</dcterms:created>
  <dcterms:modified xsi:type="dcterms:W3CDTF">2011-05-05T00:26:09Z</dcterms:modified>
</cp:coreProperties>
</file>